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2" r:id="rId12"/>
    <p:sldId id="275" r:id="rId13"/>
    <p:sldId id="279" r:id="rId14"/>
    <p:sldId id="290" r:id="rId15"/>
    <p:sldId id="29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BCC525F-F7C6-4C46-BD1D-BD335DAF3CB3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A294B9-4253-4ECA-89AF-002BF084C5E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40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525F-F7C6-4C46-BD1D-BD335DAF3CB3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4B9-4253-4ECA-89AF-002BF084C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1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525F-F7C6-4C46-BD1D-BD335DAF3CB3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4B9-4253-4ECA-89AF-002BF084C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525F-F7C6-4C46-BD1D-BD335DAF3CB3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4B9-4253-4ECA-89AF-002BF084C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10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525F-F7C6-4C46-BD1D-BD335DAF3CB3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4B9-4253-4ECA-89AF-002BF084C5E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49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525F-F7C6-4C46-BD1D-BD335DAF3CB3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4B9-4253-4ECA-89AF-002BF084C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525F-F7C6-4C46-BD1D-BD335DAF3CB3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4B9-4253-4ECA-89AF-002BF084C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8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525F-F7C6-4C46-BD1D-BD335DAF3CB3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4B9-4253-4ECA-89AF-002BF084C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1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525F-F7C6-4C46-BD1D-BD335DAF3CB3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4B9-4253-4ECA-89AF-002BF084C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31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525F-F7C6-4C46-BD1D-BD335DAF3CB3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4B9-4253-4ECA-89AF-002BF084C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4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525F-F7C6-4C46-BD1D-BD335DAF3CB3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94B9-4253-4ECA-89AF-002BF084C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9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BCC525F-F7C6-4C46-BD1D-BD335DAF3CB3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CA294B9-4253-4ECA-89AF-002BF084C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7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6296" y="4458267"/>
            <a:ext cx="9966960" cy="2926080"/>
          </a:xfrm>
        </p:spPr>
        <p:txBody>
          <a:bodyPr>
            <a:noAutofit/>
          </a:bodyPr>
          <a:lstStyle/>
          <a:p>
            <a:r>
              <a:rPr lang="ru-RU" sz="6000" dirty="0" smtClean="0"/>
              <a:t>ОТЧЕТ О РАБОТЕ </a:t>
            </a:r>
            <a:r>
              <a:rPr lang="ru-RU" sz="6000" dirty="0"/>
              <a:t>за </a:t>
            </a:r>
            <a:r>
              <a:rPr lang="ru-RU" dirty="0" smtClean="0"/>
              <a:t>2022</a:t>
            </a:r>
            <a:r>
              <a:rPr lang="ru-RU" sz="6000" dirty="0" smtClean="0"/>
              <a:t> </a:t>
            </a:r>
            <a:r>
              <a:rPr lang="ru-RU" sz="6000" cap="none" dirty="0"/>
              <a:t>г. </a:t>
            </a:r>
            <a:r>
              <a:rPr lang="ru-RU" sz="5400" cap="none" dirty="0"/>
              <a:t/>
            </a:r>
            <a:br>
              <a:rPr lang="ru-RU" sz="5400" cap="none" dirty="0"/>
            </a:br>
            <a:r>
              <a:rPr lang="ru-RU" sz="6000" dirty="0" smtClean="0"/>
              <a:t>МИДОО «СПЕКТР»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ТУЛУНСКОГО МУНИЦИПАЛЬНОГО РАЙОНА 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4" y="691425"/>
            <a:ext cx="1847164" cy="2156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32" y="533459"/>
            <a:ext cx="1509950" cy="231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Слет </a:t>
            </a:r>
            <a:r>
              <a:rPr lang="ru-RU" dirty="0" err="1" smtClean="0"/>
              <a:t>МиДОО</a:t>
            </a:r>
            <a:r>
              <a:rPr lang="ru-RU" dirty="0" smtClean="0"/>
              <a:t> «СПЕКТР»</a:t>
            </a:r>
            <a:endParaRPr lang="ru-RU" dirty="0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27" y="524724"/>
            <a:ext cx="1307221" cy="1526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43" y="1762298"/>
            <a:ext cx="7833315" cy="430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27" y="524724"/>
            <a:ext cx="1307221" cy="152611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1471" y="0"/>
            <a:ext cx="4989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511" y="439414"/>
            <a:ext cx="1307221" cy="1526112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42" y="1014152"/>
            <a:ext cx="3555787" cy="4887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71" y="1014152"/>
            <a:ext cx="3436986" cy="48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511" y="439414"/>
            <a:ext cx="1307221" cy="15261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975" t="1632" r="34082" b="2329"/>
          <a:stretch/>
        </p:blipFill>
        <p:spPr>
          <a:xfrm>
            <a:off x="1454727" y="853335"/>
            <a:ext cx="3541222" cy="49701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46" y="853335"/>
            <a:ext cx="3513666" cy="49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511" y="439414"/>
            <a:ext cx="1307221" cy="152611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2929" r="4318" b="10405"/>
          <a:stretch/>
        </p:blipFill>
        <p:spPr>
          <a:xfrm rot="16200000">
            <a:off x="203664" y="1758140"/>
            <a:ext cx="5070765" cy="35661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868" r="3858" b="2646"/>
          <a:stretch/>
        </p:blipFill>
        <p:spPr>
          <a:xfrm rot="16200000">
            <a:off x="5581105" y="987283"/>
            <a:ext cx="3933336" cy="57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823" r="2260" b="590"/>
          <a:stretch/>
        </p:blipFill>
        <p:spPr>
          <a:xfrm rot="16200000">
            <a:off x="3363239" y="-28356"/>
            <a:ext cx="4828214" cy="7099069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511" y="439414"/>
            <a:ext cx="1307221" cy="15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4" y="847774"/>
            <a:ext cx="1505079" cy="1566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03" y="1625562"/>
            <a:ext cx="2016359" cy="1501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7598" r="15656" b="14892"/>
          <a:stretch/>
        </p:blipFill>
        <p:spPr>
          <a:xfrm>
            <a:off x="1997078" y="959688"/>
            <a:ext cx="2126909" cy="15345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706" y="4853531"/>
            <a:ext cx="2212163" cy="16564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4" y="5229154"/>
            <a:ext cx="1831834" cy="1315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53" y="5229154"/>
            <a:ext cx="2997786" cy="114645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10" b="7945"/>
          <a:stretch/>
        </p:blipFill>
        <p:spPr>
          <a:xfrm>
            <a:off x="2354244" y="4954246"/>
            <a:ext cx="1561837" cy="15905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75" y="3287116"/>
            <a:ext cx="1691776" cy="16895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45" y="471029"/>
            <a:ext cx="1801563" cy="17457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045" y="2350755"/>
            <a:ext cx="1843824" cy="1796266"/>
          </a:xfrm>
          <a:prstGeom prst="ellipse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44" y="5229154"/>
            <a:ext cx="2098242" cy="1380422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324884" y="2924366"/>
            <a:ext cx="1868837" cy="1794333"/>
            <a:chOff x="7574142" y="357298"/>
            <a:chExt cx="1868837" cy="179433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98" t="-3107" r="3676" b="1545"/>
            <a:stretch/>
          </p:blipFill>
          <p:spPr>
            <a:xfrm>
              <a:off x="7574142" y="357298"/>
              <a:ext cx="1868837" cy="1794333"/>
            </a:xfrm>
            <a:prstGeom prst="ellipse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709136" y="1707498"/>
              <a:ext cx="1679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u="sng" dirty="0" smtClean="0">
                  <a:solidFill>
                    <a:srgbClr val="0070C0"/>
                  </a:solidFill>
                  <a:effectLst>
                    <a:glow rad="228600">
                      <a:schemeClr val="bg1"/>
                    </a:glow>
                  </a:effectLst>
                </a:rPr>
                <a:t>ИСТОКИ</a:t>
              </a:r>
              <a:endParaRPr lang="ru-RU" b="1" u="sng" dirty="0">
                <a:solidFill>
                  <a:srgbClr val="0070C0"/>
                </a:solidFill>
                <a:effectLst>
                  <a:glow rad="228600">
                    <a:schemeClr val="bg1"/>
                  </a:glow>
                </a:effectLst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44973" y="2749469"/>
            <a:ext cx="1679014" cy="2053953"/>
            <a:chOff x="2088373" y="471029"/>
            <a:chExt cx="1679014" cy="205395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423" y="471029"/>
              <a:ext cx="1172914" cy="161499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088373" y="1878651"/>
              <a:ext cx="1679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70C0"/>
                  </a:solidFill>
                  <a:effectLst>
                    <a:glow rad="228600">
                      <a:schemeClr val="bg1"/>
                    </a:glow>
                  </a:effectLst>
                </a:rPr>
                <a:t>Юный натуралист</a:t>
              </a:r>
              <a:endParaRPr lang="ru-RU" b="1" dirty="0">
                <a:solidFill>
                  <a:srgbClr val="0070C0"/>
                </a:solidFill>
                <a:effectLst>
                  <a:glow rad="228600">
                    <a:schemeClr val="bg1"/>
                  </a:glow>
                </a:effectLst>
              </a:endParaRPr>
            </a:p>
          </p:txBody>
        </p:sp>
      </p:grp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66" y="1893961"/>
            <a:ext cx="2535076" cy="2959570"/>
          </a:xfrm>
        </p:spPr>
      </p:pic>
      <p:sp>
        <p:nvSpPr>
          <p:cNvPr id="24" name="Прямоугольник 23"/>
          <p:cNvSpPr/>
          <p:nvPr/>
        </p:nvSpPr>
        <p:spPr>
          <a:xfrm>
            <a:off x="1299385" y="92279"/>
            <a:ext cx="9236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</a:rPr>
              <a:t>	</a:t>
            </a:r>
            <a:r>
              <a:rPr lang="ru-RU" sz="4800" b="1" cap="all" dirty="0" smtClean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</a:rPr>
              <a:t>филиалы </a:t>
            </a:r>
            <a:r>
              <a:rPr lang="ru-RU" sz="4800" b="1" cap="all" dirty="0" err="1" smtClean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</a:rPr>
              <a:t>Мидоо</a:t>
            </a:r>
            <a:r>
              <a:rPr lang="ru-RU" sz="4800" b="1" cap="all" dirty="0" smtClean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</a:rPr>
              <a:t> «спектр»</a:t>
            </a:r>
            <a:r>
              <a:rPr lang="ru-RU" sz="4800" b="1" dirty="0" smtClean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</a:rPr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73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563" y="694476"/>
            <a:ext cx="9875520" cy="1356360"/>
          </a:xfrm>
        </p:spPr>
        <p:txBody>
          <a:bodyPr/>
          <a:lstStyle/>
          <a:p>
            <a:r>
              <a:rPr lang="ru-RU" dirty="0" smtClean="0"/>
              <a:t>Акция «Быть здоровым – это модно»</a:t>
            </a:r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27" y="524724"/>
            <a:ext cx="1307221" cy="152611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2" y="2220588"/>
            <a:ext cx="5292963" cy="3527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31" y="2220587"/>
            <a:ext cx="5292963" cy="35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Фестиваль лучших добровольцев Иркутской области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53" y="2481349"/>
            <a:ext cx="5099858" cy="33985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63" y="1965960"/>
            <a:ext cx="3142558" cy="4190077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27" y="524724"/>
            <a:ext cx="1307221" cy="15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3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Челлендж</a:t>
            </a:r>
            <a:r>
              <a:rPr lang="ru-RU" dirty="0" smtClean="0"/>
              <a:t> «30 </a:t>
            </a:r>
            <a:r>
              <a:rPr lang="ru-RU" dirty="0"/>
              <a:t>дней без сигарет!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Брось </a:t>
            </a:r>
            <a:r>
              <a:rPr lang="ru-RU" dirty="0"/>
              <a:t>вызов самому себе</a:t>
            </a:r>
            <a:r>
              <a:rPr lang="ru-RU" dirty="0" smtClean="0"/>
              <a:t>!»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67" y="2190838"/>
            <a:ext cx="4767349" cy="357551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34" y="1791827"/>
            <a:ext cx="3048693" cy="4064924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909" y="524724"/>
            <a:ext cx="1307221" cy="15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8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Районный форум «Школа </a:t>
            </a:r>
            <a:r>
              <a:rPr lang="ru-RU" dirty="0" err="1" smtClean="0"/>
              <a:t>волонтерства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" y="2141019"/>
            <a:ext cx="5829601" cy="32373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89" y="2141019"/>
            <a:ext cx="4855024" cy="3237315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27" y="524724"/>
            <a:ext cx="1307221" cy="15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молодёжи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2" y="2406533"/>
            <a:ext cx="5740895" cy="382801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40" y="2135712"/>
            <a:ext cx="5269897" cy="3513950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27" y="524724"/>
            <a:ext cx="1307221" cy="15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«День донора»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6" y="2310516"/>
            <a:ext cx="5475009" cy="36517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09" y="2310516"/>
            <a:ext cx="4869052" cy="3651789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27" y="524724"/>
            <a:ext cx="1307221" cy="15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«Моя Россия»</a:t>
            </a:r>
            <a:endParaRPr lang="ru-RU" dirty="0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527" y="524724"/>
            <a:ext cx="1307221" cy="1526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7" y="1776515"/>
            <a:ext cx="3333750" cy="4444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23" y="1776515"/>
            <a:ext cx="5560904" cy="417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5659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5646</TotalTime>
  <Words>53</Words>
  <Application>Microsoft Office PowerPoint</Application>
  <PresentationFormat>Широкоэкранный</PresentationFormat>
  <Paragraphs>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Corbel</vt:lpstr>
      <vt:lpstr>Базис</vt:lpstr>
      <vt:lpstr>ОТЧЕТ О РАБОТЕ за 2022 г.  МИДОО «СПЕКТР» ТУЛУНСКОГО МУНИЦИПАЛЬНОГО РАЙОНА   </vt:lpstr>
      <vt:lpstr>Презентация PowerPoint</vt:lpstr>
      <vt:lpstr>Акция «Быть здоровым – это модно»</vt:lpstr>
      <vt:lpstr>Фестиваль лучших добровольцев Иркутской области </vt:lpstr>
      <vt:lpstr>Челлендж «30 дней без сигарет!  Брось вызов самому себе!»</vt:lpstr>
      <vt:lpstr>Районный форум «Школа волонтерства» </vt:lpstr>
      <vt:lpstr>День молодёжи</vt:lpstr>
      <vt:lpstr>Акция «День донора»</vt:lpstr>
      <vt:lpstr>Акция «Моя Россия»</vt:lpstr>
      <vt:lpstr>Слет МиДОО «СПЕКТР»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Татьяна Ветрова</cp:lastModifiedBy>
  <cp:revision>50</cp:revision>
  <dcterms:created xsi:type="dcterms:W3CDTF">2021-02-18T06:33:30Z</dcterms:created>
  <dcterms:modified xsi:type="dcterms:W3CDTF">2023-02-16T03:07:35Z</dcterms:modified>
</cp:coreProperties>
</file>