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287" r:id="rId3"/>
    <p:sldId id="280" r:id="rId4"/>
    <p:sldId id="272" r:id="rId5"/>
    <p:sldId id="273" r:id="rId6"/>
    <p:sldId id="274" r:id="rId7"/>
    <p:sldId id="262" r:id="rId8"/>
    <p:sldId id="258" r:id="rId9"/>
    <p:sldId id="257" r:id="rId10"/>
    <p:sldId id="259" r:id="rId11"/>
    <p:sldId id="260" r:id="rId12"/>
    <p:sldId id="269" r:id="rId13"/>
    <p:sldId id="271" r:id="rId14"/>
    <p:sldId id="264" r:id="rId15"/>
    <p:sldId id="263" r:id="rId16"/>
    <p:sldId id="289" r:id="rId17"/>
    <p:sldId id="277" r:id="rId18"/>
    <p:sldId id="278" r:id="rId19"/>
    <p:sldId id="261" r:id="rId20"/>
    <p:sldId id="265" r:id="rId21"/>
    <p:sldId id="266" r:id="rId22"/>
    <p:sldId id="286" r:id="rId23"/>
    <p:sldId id="276" r:id="rId24"/>
    <p:sldId id="270" r:id="rId25"/>
    <p:sldId id="288" r:id="rId26"/>
  </p:sldIdLst>
  <p:sldSz cx="6858000" cy="9144000" type="screen4x3"/>
  <p:notesSz cx="6873875" cy="10063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9355" autoAdjust="0"/>
  </p:normalViewPr>
  <p:slideViewPr>
    <p:cSldViewPr>
      <p:cViewPr>
        <p:scale>
          <a:sx n="124" d="100"/>
          <a:sy n="124" d="100"/>
        </p:scale>
        <p:origin x="-4002" y="-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4138" y="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D8135-F380-48F6-94F3-4D13FE86671C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20888" y="754063"/>
            <a:ext cx="2832100" cy="3775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388" y="4779963"/>
            <a:ext cx="54991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8338"/>
            <a:ext cx="29781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4138" y="9558338"/>
            <a:ext cx="29781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79BC0-181E-471D-9F1C-F95EDBF5F8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79BC0-181E-471D-9F1C-F95EDBF5F88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79BC0-181E-471D-9F1C-F95EDBF5F88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642910"/>
            <a:ext cx="685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Муниципальное казенное учреждение культуры</a:t>
            </a:r>
            <a:endParaRPr lang="ru-RU" sz="12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                             «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Межпоселенческий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организационно-методический центр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2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муниципального района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266" name="Picture 2" descr="C:\Documents and Settings\Admin\Рабочий стол\ЖЕНЯ !\РАЙОННЫЙ ФЕСТИВАЛЬ живые ремесла\Живые ремесла-2011г\фото с газеты\0_7821c_4408695d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8" y="3143240"/>
            <a:ext cx="4857784" cy="492922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2" name="Арка 11"/>
          <p:cNvSpPr/>
          <p:nvPr/>
        </p:nvSpPr>
        <p:spPr>
          <a:xfrm>
            <a:off x="500042" y="1357290"/>
            <a:ext cx="6215106" cy="4451449"/>
          </a:xfrm>
          <a:prstGeom prst="blockArc">
            <a:avLst>
              <a:gd name="adj1" fmla="val 10725148"/>
              <a:gd name="adj2" fmla="val 0"/>
              <a:gd name="adj3" fmla="val 25000"/>
            </a:avLst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Золотых дел мастера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72" y="7715272"/>
            <a:ext cx="118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92105" y="857224"/>
            <a:ext cx="4099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Асаенок</a:t>
            </a:r>
            <a:r>
              <a:rPr lang="ru-RU" sz="2400" dirty="0" smtClean="0">
                <a:latin typeface="Monotype Corsiva" pitchFamily="66" charset="0"/>
              </a:rPr>
              <a:t>  Александр  Анатольевич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</a:t>
            </a:r>
            <a:r>
              <a:rPr lang="ru-RU" sz="2400" dirty="0" err="1" smtClean="0">
                <a:latin typeface="Monotype Corsiva" pitchFamily="66" charset="0"/>
              </a:rPr>
              <a:t>лозоплетения</a:t>
            </a:r>
            <a:r>
              <a:rPr lang="ru-RU" sz="2400" dirty="0" smtClean="0"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 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026" name="Picture 2" descr="D:\Старый Рабочий стол\НАРОДНОЕ ТВОРЧЕСТВО\фотоматериал по мастерам\Гуран Ц.Р\мастер Асаенок А.А\P4260036.JPG"/>
          <p:cNvPicPr>
            <a:picLocks noChangeAspect="1" noChangeArrowheads="1"/>
          </p:cNvPicPr>
          <p:nvPr/>
        </p:nvPicPr>
        <p:blipFill>
          <a:blip r:embed="rId4" cstate="print"/>
          <a:srcRect l="7031" r="3125" b="5729"/>
          <a:stretch>
            <a:fillRect/>
          </a:stretch>
        </p:blipFill>
        <p:spPr bwMode="auto">
          <a:xfrm>
            <a:off x="3214686" y="4929190"/>
            <a:ext cx="364331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27" name="Picture 3" descr="D:\Старый Рабочий стол\НАРОДНОЕ ТВОРЧЕСТВО\МАСТЕРА\центр ремесел\1 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71670"/>
            <a:ext cx="285749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57496" y="2357422"/>
            <a:ext cx="40005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Асаёнок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Анатольевич, 1985 года рождения. В 2002 году окончил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Гуранскую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среднюю школу. С 2006 года работает мастером по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лозоплетению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Центре  ремёсел  с.  Гуран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Открывать красоту природы помогает людям искусство. В изделиях из лозы, выполненных мастером, прослеживается своего рода народная память, связывающая прошлое с настоящим и будущим.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96" y="3857620"/>
            <a:ext cx="4000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Представленные работы поражают своим разнообразием, это предметы быта и мебели. В работах ярко просматривается индивидуальный почерк мастера. Изделия из лозы обладают высокой художественной ценностью, практичностью, создают удобство и уют.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5786446"/>
            <a:ext cx="31432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За время творческой деятельности мастер принимал участие как  в районных, так и в городских выставках декоративно -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прикладного искусства.    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выставках, подтверждает профессиональную компетентность автора и способствует созданию широких возможностей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дальнейшего совершенствования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творческой деятельности.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00174" y="857224"/>
            <a:ext cx="4078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Агальцова Татьяна Геннадьевна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лозоплетения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2290" name="Picture 2" descr="D:\Старый Рабочий стол\НАРОДНОЕ ТВОРЧЕСТВО\МАСТЕРА\центр ремесел\Изображение 223.jpg"/>
          <p:cNvPicPr>
            <a:picLocks noChangeAspect="1" noChangeArrowheads="1"/>
          </p:cNvPicPr>
          <p:nvPr/>
        </p:nvPicPr>
        <p:blipFill>
          <a:blip r:embed="rId4" cstate="print"/>
          <a:srcRect t="8841" b="41271"/>
          <a:stretch>
            <a:fillRect/>
          </a:stretch>
        </p:blipFill>
        <p:spPr bwMode="auto">
          <a:xfrm>
            <a:off x="3357562" y="5786446"/>
            <a:ext cx="3071834" cy="215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2291" name="Picture 3" descr="D:\Старый Рабочий стол\НАРОДНОЕ ТВОРЧЕСТВО\МАСТЕРА\центр ремесел\Изображение 095.jpg"/>
          <p:cNvPicPr>
            <a:picLocks noChangeAspect="1" noChangeArrowheads="1"/>
          </p:cNvPicPr>
          <p:nvPr/>
        </p:nvPicPr>
        <p:blipFill>
          <a:blip r:embed="rId5" cstate="print"/>
          <a:srcRect l="10256" r="12821"/>
          <a:stretch>
            <a:fillRect/>
          </a:stretch>
        </p:blipFill>
        <p:spPr bwMode="auto">
          <a:xfrm>
            <a:off x="285728" y="5857884"/>
            <a:ext cx="2857520" cy="206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2292" name="Picture 4" descr="D:\Старый Рабочий стол\НАРОДНОЕ ТВОРЧЕСТВО\МАСТЕРА\центр ремесел\1 082л.jpg"/>
          <p:cNvPicPr>
            <a:picLocks noChangeAspect="1" noChangeArrowheads="1"/>
          </p:cNvPicPr>
          <p:nvPr/>
        </p:nvPicPr>
        <p:blipFill>
          <a:blip r:embed="rId6" cstate="print"/>
          <a:srcRect l="5517" t="19659" r="3454" b="15465"/>
          <a:stretch>
            <a:fillRect/>
          </a:stretch>
        </p:blipFill>
        <p:spPr bwMode="auto">
          <a:xfrm>
            <a:off x="0" y="2071670"/>
            <a:ext cx="271462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496" y="2500298"/>
            <a:ext cx="4000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Татьяна Геннадьевна родилась 3 октября 1978г. в с.Гуран. Образование средне - специальное, в 1998г. окончила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медицинское училище по специальности «Сестринское дело». С 2009 года работает мастером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лозоплетению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«Центре ремесел» с.Гуран. Творческий импульс прослеживается в каждой работе мастера, привлекает её заинтересованный взгляд на природу, общество и человека. Мастер добивается высокой степени результативности в освоении приёмов работы с лозой, развивает творческую фантазию и умение воплощать задуманное в своих работах.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786314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Работает с удовольствием, с интересом. Прислушивается к мнениям своих коллег. К общественным поручениям относится добросовестно. По характеру спокойна. Принимала участие во всех районных мероприятиях в выставках декоративно - прикладного искусства, в выставках распродажах. Чувствуется, что за время работы мастер накопила большой опыт и мастерство, а фантазии ей не занимать от природы.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4878" y="857224"/>
            <a:ext cx="5288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Бардова</a:t>
            </a:r>
            <a:r>
              <a:rPr lang="ru-RU" sz="2400" dirty="0" smtClean="0">
                <a:latin typeface="Monotype Corsiva" pitchFamily="66" charset="0"/>
              </a:rPr>
              <a:t> Елена Алексеевна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кружевоплетению на коклюшках</a:t>
            </a:r>
          </a:p>
          <a:p>
            <a:pPr algn="ctr"/>
            <a:r>
              <a:rPr lang="ru-RU" sz="2400" dirty="0" err="1" smtClean="0">
                <a:latin typeface="Monotype Corsiva" pitchFamily="66" charset="0"/>
              </a:rPr>
              <a:t>с.Бурхун</a:t>
            </a:r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5122" name="Picture 2" descr="C:\Documents and Settings\Admin\Мои документы\ФОТОМАТЕРИАЛ\ДЛЯ ЗАРУБИНА НАРОДНОЕ ТВОРЧЕСТВО\работы мастера по кружевоплетению на коклюшках Бардовой Е.А\DSCN1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4" y="5286380"/>
            <a:ext cx="3571876" cy="257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9" name="Picture 2" descr="D:\Старый Рабочий стол\НАРОДНОЕ ТВОРЧЕСТВО\фотоматериал по мастерам\бурхун творческий16.04.2011\DSC09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70" y="2285984"/>
            <a:ext cx="235743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4714876"/>
            <a:ext cx="321471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Елена Алексеевна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никогда не ограничивается простым следованием традиции, а всегда ищет новаторские пути. Ее достоинство в том, что она с готовностью идет на любые эксперименты, если они эстетически оправданы, находит оригинальные технические и художественные решения своих работ.  </a:t>
            </a:r>
          </a:p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2001 году участвовала в областном фестивале  народных ремесел коренных и других народов Прибайкалья.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постоянным участником выставки народных мастеров «Живые ремесла».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643174"/>
            <a:ext cx="45005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Елена Алексеевна родилась 7 августа 1973 года в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с.Бурхун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 С 2001 года занимается кружевоплетением на коклюшках. Ведет кружковую работу в культурно - досуговом центре с.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Бурхун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среди ее учеников есть уже признанные мастера. Коклюшечное кружево мастера является украшением убранства и интерьера. Простыми движениями рук, при плетении кружева коклюшками, Елена выводит замысловатые узоры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вилюшек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строгих решеток. 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143372"/>
            <a:ext cx="4500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Процесс кружевоплетения упоителен, а звон коклюшек завораживает. Изделия мастера приносят умиротворение и настоящую радость.</a:t>
            </a:r>
            <a:r>
              <a:rPr lang="ru-RU" sz="1200" dirty="0" smtClean="0">
                <a:solidFill>
                  <a:srgbClr val="61480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143900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79474" y="857224"/>
            <a:ext cx="3799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Орлова Мария Григорьевна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лоскутному шитью</a:t>
            </a:r>
          </a:p>
          <a:p>
            <a:pPr algn="ctr"/>
            <a:r>
              <a:rPr lang="ru-RU" sz="2400" dirty="0" err="1" smtClean="0">
                <a:latin typeface="Monotype Corsiva" pitchFamily="66" charset="0"/>
              </a:rPr>
              <a:t>с.Бурхун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6147" name="Picture 3" descr="C:\Documents and Settings\Admin\Мои документы\ФОТОМАТЕРИАЛ\ДЛЯ ЗАРУБИНА НАРОДНОЕ ТВОРЧЕСТВО\работы мастера по лоскутному шитью Орловой Марии Григорьевны\DSCN1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8" y="4786314"/>
            <a:ext cx="271464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357430" y="2285984"/>
            <a:ext cx="450057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Орлова Мария Григорьевна родилась 23 мая 1951 года в селе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Большой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Зерентуй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Читинской области. В 1970 году окончила Читинское педагогическое училище по специальности «Воспитатель д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етского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сада». С 1970 по 1974 годы работала в дошкольных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учреждениях </a:t>
            </a:r>
            <a:r>
              <a:rPr kumimoji="0" lang="ru-RU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БАМа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Якутии. С 2008 года занялась ремеслом «Лоскутное шитье».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Из-под легкой руки мастера появляются волшебной красоты произведения, достойные играть главные роли в интерьере. Ведь яркость, красоту и своеобразие нашему дому придают детали. Своеобразные лоскутные вещи как раз и являются такими деталями. Они преображают наш дом, создают настроение, добавляя тепла и уюта.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429256"/>
            <a:ext cx="3143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Такие изделия применимы и для кухни (скатерти, салфетки, прихватки), для гостиной (диванные подушки, декоративное панно), для спальни (покрывала, наволочки на подушки). Эти вещи сделаны своими руками,  в них частичка души мастера. Они уникальны и неповторимы, других таких нет во всем мире.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2011 году Мария Григорьевна стала Лауреатом областного фестиваля народных ремесел коренных и других народов Прибайкалья. </a:t>
            </a:r>
            <a:endParaRPr lang="ru-RU" sz="1200" dirty="0"/>
          </a:p>
        </p:txBody>
      </p:sp>
      <p:pic>
        <p:nvPicPr>
          <p:cNvPr id="8194" name="Picture 2" descr="D:\Старый Рабочий стол\НАРОДНОЕ ТВОРЧЕСТВО\Чистый стиль\DSC00554.JPG"/>
          <p:cNvPicPr>
            <a:picLocks noChangeAspect="1" noChangeArrowheads="1"/>
          </p:cNvPicPr>
          <p:nvPr/>
        </p:nvPicPr>
        <p:blipFill>
          <a:blip r:embed="rId5" cstate="print"/>
          <a:srcRect l="18347" t="11290" r="22025" b="11290"/>
          <a:stretch>
            <a:fillRect/>
          </a:stretch>
        </p:blipFill>
        <p:spPr bwMode="auto">
          <a:xfrm>
            <a:off x="142852" y="2214546"/>
            <a:ext cx="224580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146" name="Picture 2" descr="C:\Documents and Settings\Admin\Мои документы\ФОТОМАТЕРИАЛ\ДЛЯ ЗАРУБИНА НАРОДНОЕ ТВОРЧЕСТВО\работы мастера по лоскутному шитью Орловой Марии Григорьевны\DSCN1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22" y="4357686"/>
            <a:ext cx="207167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44396" y="857224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Свешникова Елена Николаевна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глине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п. Центральные мастерские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098" name="Picture 2" descr="C:\Documents and Settings\Admin\Мои документы\ФОТОМАТЕРИАЛ\ДЛЯ ЗАРУБИНА НАРОДНОЕ ТВОРЧЕСТВО\работы мастера ДПИ Свешниковой Елены Николаевны\Новый рисунок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794"/>
            <a:ext cx="2214554" cy="279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099" name="Picture 3" descr="C:\Documents and Settings\Admin\Мои документы\ФОТОМАТЕРИАЛ\ДЛЯ ЗАРУБИНА НАРОДНОЕ ТВОРЧЕСТВО\работы мастера ДПИ Свешниковой Елены Николаевны\Новый рисунок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9" y="4742887"/>
            <a:ext cx="3000397" cy="330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101" name="Picture 5" descr="C:\Documents and Settings\Admin\Мои документы\ФОТОМАТЕРИАЛ\ДЛЯ ЗАРУБИНА НАРОДНОЕ ТВОРЧЕСТВО\работы мастера ДПИ Свешниковой Елены Николаевны\DSCN1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90" y="4214810"/>
            <a:ext cx="2714644" cy="345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214554" y="2214546"/>
            <a:ext cx="46434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Родилась Елена Николаевна 13 июня 1973 года в городе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Тулуне. В 1992 году окончила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Тулунское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педагогическое училище по специальности «Учитель черчения и рисования».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большим мастерством, неисчерпаемой фантазией создает мастер из муниципального учреждения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Культурно-досуговый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центр Писаревского МО» разнообразные шкатулки, корзинки, панно, декоративные куклы, фигурки животных, сюжетные композиции на темы народного быта, фольклора, истории.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92" y="3714744"/>
            <a:ext cx="4572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Подобно маленькому лучику света, такие поделки несут большой эмоциональный заряд, радуют нас простотой и доступностью.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2720" y="857224"/>
            <a:ext cx="6370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Шульгина Татьяна Владимировна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изготовлению тряпичной куклы, игрушки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п. Центральные мастерские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3074" name="Picture 2" descr="C:\Documents and Settings\Admin\Мои документы\ФОТОМАТЕРИАЛ\ДЛЯ ЗАРУБИНА НАРОДНОЕ ТВОРЧЕСТВО\работы мастера ДПИ Шульгиной Татьяны Владимировны\Новый рисунок 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8144"/>
            <a:ext cx="3500439" cy="360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075" name="Picture 3" descr="C:\Documents and Settings\Admin\Мои документы\ФОТОМАТЕРИАЛ\ДЛЯ ЗАРУБИНА НАРОДНОЕ ТВОРЧЕСТВО\мастер ДПИ Шульгина Татьяна Владимиров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8" y="1928794"/>
            <a:ext cx="216467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2071670"/>
            <a:ext cx="40005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67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Родилась Татьяна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Владимировна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г.Тулуне 10 ноября 2011года. Окончила </a:t>
            </a:r>
            <a:r>
              <a:rPr kumimoji="0" lang="ru-RU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Тулунское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педагогическое училище по специальности «Учитель черчения и рисования». Работает мастер в Доме культуры «Сибиряк», обучает детей ремеслу «Тряпичная кукла».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Разнообразны и самобытны куклы мастера Шульгиной Татьяны Алексеевны, кукольные наряды изготовлены с определенной долей стилизации, вышивки рубах и оклады понев и похожие на оригинал. Куклы демонстрируют народные костюмы, фольклор, предметы русского быта и показывают старорусский уклад жизни, который отражался на народном костюме.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14" y="4786314"/>
            <a:ext cx="321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Участвует в ежегодных районных выставках декоративно-прикладного искусства.</a:t>
            </a:r>
            <a:endParaRPr lang="ru-RU" sz="1200" dirty="0"/>
          </a:p>
        </p:txBody>
      </p:sp>
      <p:pic>
        <p:nvPicPr>
          <p:cNvPr id="1026" name="Picture 2" descr="D:\Старый Рабочий стол\НАРОДНОЕ ТВОРЧЕСТВО\фотоматериал по мастерам\Фото для книги\DSCN1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4" y="5429256"/>
            <a:ext cx="3214686" cy="24288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21428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116" y="2071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42" y="1000100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Алексенкова</a:t>
            </a:r>
            <a:r>
              <a:rPr lang="ru-RU" sz="2400" dirty="0" smtClean="0">
                <a:latin typeface="Monotype Corsiva" pitchFamily="66" charset="0"/>
              </a:rPr>
              <a:t> Оксана Владимировна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художественной росписи по дереву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с.Шерагул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7" name="Picture 3" descr="D:\Старый Рабочий стол\НАРОДНОЕ ТВОРЧЕСТВО\Чистый стиль\DSC0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14546"/>
            <a:ext cx="3500438" cy="28575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C:\Documents and Settings\Admin\Рабочий стол\ЖЕНЯ !\КАТАЛОГ МАСТЕРОВ ДПИ\Алексенкова Оксана Владимировна\getImage[5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8" y="5572132"/>
            <a:ext cx="2357454" cy="1857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500438" y="2214546"/>
            <a:ext cx="3357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Родилась в 1972 году. В 1992 году  окончила Иркутское училище  искусств, в данное время преподает в художественной школе села Шерагул  по специальностям - живопись, роспись по дереву, скульптура, батик. Постоянно совершенствует собственное мастерство, чтобы как можно грамотнее и доступнее, донести его до учащихся.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Вместе с  детьми является постоянной участницей районного фестиваля «Живые ремесла»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района. Принимали участие в выставке –продаже «Рукотворная сказка» в 2011 году, в областном фестивале народных ремесел коренных и других народов Прибайкалья  «Чистый стиль» 2011 год.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N16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20" y="5143504"/>
            <a:ext cx="4143380" cy="292895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11171" y="857224"/>
            <a:ext cx="4136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Кислинский</a:t>
            </a:r>
            <a:r>
              <a:rPr lang="ru-RU" sz="2400" dirty="0" smtClean="0">
                <a:latin typeface="Monotype Corsiva" pitchFamily="66" charset="0"/>
              </a:rPr>
              <a:t> Алексей Анатольевич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лозоплетения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026" name="Picture 2" descr="D:\Старый Рабочий стол\НАРОДНОЕ ТВОРЧЕСТВО\Чистый стиль\DSC00462.JPG"/>
          <p:cNvPicPr>
            <a:picLocks noChangeAspect="1" noChangeArrowheads="1"/>
          </p:cNvPicPr>
          <p:nvPr/>
        </p:nvPicPr>
        <p:blipFill>
          <a:blip r:embed="rId4" cstate="print"/>
          <a:srcRect l="8658" t="7792" b="15584"/>
          <a:stretch>
            <a:fillRect/>
          </a:stretch>
        </p:blipFill>
        <p:spPr bwMode="auto">
          <a:xfrm>
            <a:off x="0" y="1785918"/>
            <a:ext cx="2428867" cy="25003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8" y="4214810"/>
            <a:ext cx="26431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571744" y="2214546"/>
            <a:ext cx="4286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Кислинский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Алексей Анатольевич родился 29 ноября 1979 года. В 2000 году окончил Иркутский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геолого-разведочный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техникум по специальности техник-геолог. Работает педагогом дополнительного образования</a:t>
            </a: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областного государственного бюджетного образовательного учреждения для детей-сирот, и детей, оставшихся без попечения родителей, специальная (коррекционная)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щкола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интернат п. Целинные Земли.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14810"/>
            <a:ext cx="4214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С 2012 года обучается в ФГБОУ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Восточно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- Сибирская академия образования» факультет специальной педагогики и психологии направление «Физическая культура».  За время работы в школе - интернат поселка Целинные Земли имеет множество званий и наград. Вносит личный вклад в повышение качества образования на основе совершенствования методов обучения и воспитания. Принимает активное участие в работе методического объединения учителей </a:t>
            </a:r>
            <a:r>
              <a:rPr lang="ru-RU" sz="1200" dirty="0" smtClean="0"/>
              <a:t>ПТО: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подготовке и проведении мероприятий, проводит мастер-классы, принимает участие в организации выставок творческих работ учащихся на базе школы, района и области. 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В 2011 году разработал  образовательную программу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Лозоплетение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 Программа признана радикальной авторской разработкой, утверждена и рекомендована к применению Областным экспертным советом (Распоряжение министерства образования Иркутской области № 1217-мр от 19.10.2012 года).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Занимается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лозоплетением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создавая отличные изделия, широко применяемые в быту.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857224"/>
            <a:ext cx="685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Кислинская</a:t>
            </a:r>
            <a:r>
              <a:rPr lang="ru-RU" sz="2400" dirty="0" smtClean="0">
                <a:latin typeface="Monotype Corsiva" pitchFamily="66" charset="0"/>
              </a:rPr>
              <a:t> Людмила Валерьевна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художественной обработке бересты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     </a:t>
            </a:r>
          </a:p>
        </p:txBody>
      </p:sp>
      <p:pic>
        <p:nvPicPr>
          <p:cNvPr id="8" name="Рисунок 7" descr="C:\Users\Алексей\Desktop\100OLYMP\P10100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90" y="2000232"/>
            <a:ext cx="2928958" cy="357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" y="2285984"/>
            <a:ext cx="3714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Родилась 28 января 1979 года в городе Тулуне Иркутской области. Закончила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Гуранскую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среднюю школу. Получила образование  среднее профессиональное, окончив в 2000 году Иркутский  геологоразведочный техникум по специальности охрана окружающей среды и рациональное использование природных   ресурсов. 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В данный момент работает учителем технологии в МОУ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Гуранская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СОШ» и педагогом дополнительного образования областного государственного бюджетного образовательного учреждения для детей-сирот, и детей, оставшихся без попечения родителей, в поселке Целинные Земли.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496" y="5572132"/>
            <a:ext cx="40005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Берестой начала заниматься с 2006 года, после того как посетила кружок по бересте в центре ремёсел села  Гуран. Получив первые навыки начала изготавливать изделия из бересты -подарки для друзей и своей родни. В 2009 году ей предложили  вести  кружок в школе - интернат поселка Целинные Земли. Несмотря на то, что это дети с ограниченными возможностями у них всё получается. Каждый  год участвует с выставкой в школьном конкурсе «Хрустальный башмачок»,  два года подряд участвует в районном фестивале мастеров декоративно-прикладного искусства «Живые ремёсла».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pic>
        <p:nvPicPr>
          <p:cNvPr id="3073" name="Picture 1" descr="C:\Documents and Settings\Admin\Рабочий стол\ЖЕНЯ !\РАЙОННЫЙ ФЕСТИВАЛЬ живые ремесла\фото живые ремесла 2012\2012-11-18, Прометей, Лисицкая Елена\Прометей, Лисицкая Елена 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43570"/>
            <a:ext cx="2928886" cy="221457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80697" y="857224"/>
            <a:ext cx="4254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Ерданова</a:t>
            </a:r>
            <a:r>
              <a:rPr lang="ru-RU" sz="2400" dirty="0" smtClean="0">
                <a:latin typeface="Monotype Corsiva" pitchFamily="66" charset="0"/>
              </a:rPr>
              <a:t> Ирина </a:t>
            </a:r>
            <a:r>
              <a:rPr lang="ru-RU" sz="2400" dirty="0" err="1" smtClean="0">
                <a:latin typeface="Monotype Corsiva" pitchFamily="66" charset="0"/>
              </a:rPr>
              <a:t>Давлядяновна</a:t>
            </a:r>
            <a:endParaRPr lang="ru-RU" sz="2400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глине, росписи по дереву</a:t>
            </a:r>
            <a:endParaRPr lang="ru-RU" sz="2400" dirty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</a:p>
        </p:txBody>
      </p:sp>
      <p:pic>
        <p:nvPicPr>
          <p:cNvPr id="2050" name="Picture 2" descr="C:\Documents and Settings\Admin\Мои документы\ФОТОМАТЕРИАЛ\мастер класс куклы, резьба\DSC02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42" y="1928794"/>
            <a:ext cx="278605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71810" y="5357818"/>
            <a:ext cx="378619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Художественное творчество, самые разнообразные его виды и направления становятся с каждым годом всё интереснее, появляются новые краски, материалы, техники.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В начале своей работы в Гуране очень увлеклась глиняной игрушкой и даже разработала авторскую игрушку, выполняла поделки из  солёного теста, расписывала «дерево». Любила и любит комбинировать разные техники и материалы. Также занимается и новыми видами творчества: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народная игрушка, батик, поделки из яичной скорлупы и.т.д. В общем всем, что может привлечь внимание и быть предметом преображения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71670"/>
            <a:ext cx="3857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Ерданова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Давлядяновна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1968 года рождения. Всю жизнь с очень раннего возраста занималась рукоделием. Благодаря этому своему увлечению выбрала и профессию. В1988 году окончила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педагогическое училище, художественно-графическое отделение.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214678"/>
            <a:ext cx="3929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Очень любит познавать новое. Это её стремление и привело  на работу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Гуранский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Центр ремёсел. Она считает, что душа, как и тело должна иметь пищу. А пища для души творчество.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Параллельно работает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школе-интернат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п. Целинные земли, где занимается с детьми изобразительным искусством, преподаванием черчения и кружковой работой</a:t>
            </a:r>
            <a:r>
              <a:rPr lang="ru-RU" sz="1200" dirty="0" smtClean="0"/>
              <a:t>.</a:t>
            </a:r>
          </a:p>
        </p:txBody>
      </p:sp>
      <p:pic>
        <p:nvPicPr>
          <p:cNvPr id="1026" name="Picture 2" descr="C:\Documents and Settings\Admin\Рабочий стол\ЖЕНЯ !\РАЙОННЫЙ ФЕСТИВАЛЬ живые ремесла\фото живые ремесла 2012\DSCN2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86314"/>
            <a:ext cx="3071810" cy="31432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071538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МКУК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МОМЦ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Тулунского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Золотых дел мастера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книга-презентация мастеров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Тулунского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/ авт.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Межпоселенческий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организационно-методический центр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2013.-30с.- (серия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Хранители народной сокровищницы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0043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книге представлены материалы с краткой биографией, фотографиями мастеров Тулунского района, начиная с 2011 года. Книга дает возможность читателям проникнуться духом народного творчества мастеров декоративно-прикладного искусства Тулунского района.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Возникнув в самую раннюю пору развития человеческого общества, декоративно-прикладное искусство на протяжении многих веков являлось важнейшей, а для ряда племён и народностей основной областью художественного творчества.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Представленная книга мастеров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декоративного прикладного искусства, охватывает ряд отраслей творчества, которые посвящены созданию художественных изделий, предназначенных главным образом для быта.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Составляя органическую часть предметной среды, с которой повседневно соприкасается человек, произведения декоративно - прикладного искусства своими эстетическими достоинствами, образным строем, характером постоянно воздействуют на душевное состояние человека, его настроение, являются важным источником эмоций, влияющих на его отношение к окружающему миру. Они неразрывно связаны с теми или иными местными этническими и национальными особенностями, традициями.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Хочется верить, что произведения представленных художников – мастеров декоративно-прикладного искусства не оставят равнодушными ни одного читателя, заинтересуют и увлекут в мир творчества и, несомненно, культура района станет намного  ярче и богаче от загоревшихся новыми идеями и вдохновением  мастеров декоративно-прикладного искусства 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2726" y="857224"/>
            <a:ext cx="6370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Грачева Галина Афанасьевна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изготовлению тряпичной куклы, игрушки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с.Шерагул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7409" name="Picture 1" descr="C:\Documents and Settings\Admin\Рабочий стол\100NIKON\DSCN1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77954"/>
            <a:ext cx="3143248" cy="367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071810" y="2357422"/>
            <a:ext cx="3786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Галина Афанасьевна родилась 4 июля 1965 года в с.Шерагул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района. После окончания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Шерагульской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средней школы поступила учеником швеи 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Тулунскую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фабрику ремонта и пошива одежды. С 1994 года работает мастером в мастерской  по пошиву сценической одежды культурно 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досугового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центра с.Шерагул.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86446"/>
            <a:ext cx="30003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Увлекается изготовлением игрушек, тряпичной куклы, что получается у нее с особенно удачно.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Является постоянным участником выставки «Живые ремесла» декоративно-прикладного искусства в Тулунском районе.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Admin\Рабочий стол\ЖЕНЯ !\РАЙОННЫЙ ФЕСТИВАЛЬ живые ремесла\фото живые ремесла 2012\DSCN2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8" y="3786182"/>
            <a:ext cx="3714752" cy="428628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2726" y="857224"/>
            <a:ext cx="6370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Асташко</a:t>
            </a:r>
            <a:r>
              <a:rPr lang="ru-RU" sz="2400" dirty="0" smtClean="0">
                <a:latin typeface="Monotype Corsiva" pitchFamily="66" charset="0"/>
              </a:rPr>
              <a:t> Вера Васильевна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изготовлению тряпичной куклы, игрушки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с.Шерагул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1670"/>
            <a:ext cx="2857496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072198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Вера Васильевна родилась 16 марта 1958 года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с.Каранцай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Куйтунского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Иркутской области. Окончив школу поступила в швейное училище при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Тельминской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швейной фабрике. После окончания училища с отличием, работала на  швейной фабрике.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В 1979 году переехала в с.Шерагул. С 1982 года работала в швейной мастерской по ремонту и пошиву одежды  с.Шерагул. С 1994 года и по сегодняшний день Вера Васильевна мастер по пошиву сценической одежды в культурно 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досуговом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центре с.Шерагул. Увлекается изготовлением игрушек, тряпичной куклы. Является постоянным участником выставки декоративно-прикладного искусства «Живые  ремесла».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dmin\Рабочий стол\ЖЕНЯ !\РАЙОННЫЙ ФЕСТИВАЛЬ живые ремесла\фото живые ремесла 2012\DSCN2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94" y="2071670"/>
            <a:ext cx="2500306" cy="32147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C:\Documents and Settings\Admin\Рабочий стол\ЖЕНЯ !\РАЙОННЫЙ ФЕСТИВАЛЬ живые ремесла\фото живые ремесла 2012\DSCN2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2" y="3500430"/>
            <a:ext cx="1857388" cy="235745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8663" y="2428860"/>
            <a:ext cx="322933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14480"/>
            <a:ext cx="3714752" cy="492922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atin typeface="Monotype Corsiva" pitchFamily="66" charset="0"/>
              </a:rPr>
              <a:t/>
            </a:r>
            <a:br>
              <a:rPr lang="ru-RU" sz="2700" dirty="0" smtClean="0">
                <a:latin typeface="Monotype Corsiva" pitchFamily="66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Людмила Васильевна Гречиха родилась в 1951 году в селе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Бурхун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района в семье сельского учителя. Закончила 8 классов общеобразовательной школы, поступила в Иркутское Педагогическое музыкальное училище, закончила 3 курса. В 1978 году окончила Педагогическое училище художественно - графическое отделение в городе Новосибирске. С 1985 году работала в городе Усть-Илимске художником - оформителем. С 1993 года начала преподавательскую деятельность  по специальностям – скульптура, композиция, ДПИ в школе №13 города Усть-Илимска. В 2006  году внесена  в книгу почетных ветеранов  педагогического труда города Усть-Илимска. В творчестве отдает предпочтение: цвет, масло, эксперимент, живопись. За годы  трудовой и творческой деятельности состоялось несколько индивидуальных  выставок.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1071538"/>
            <a:ext cx="4800600" cy="50006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8358214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85794" y="857224"/>
            <a:ext cx="435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       Гречиха Людмила Васильевна</a:t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              Художник</a:t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                </a:t>
            </a:r>
            <a:r>
              <a:rPr lang="ru-RU" sz="2400" dirty="0" err="1" smtClean="0">
                <a:latin typeface="Monotype Corsiva" pitchFamily="66" charset="0"/>
              </a:rPr>
              <a:t>с.Бадар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9360" y="5000628"/>
            <a:ext cx="306864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2568">
            <a:off x="1431385" y="5709434"/>
            <a:ext cx="242889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49844">
            <a:off x="176561" y="5998540"/>
            <a:ext cx="200026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53272" y="857224"/>
            <a:ext cx="4451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Никитенко  Константин Федорович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дереву с.Котик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1266" name="Picture 2" descr="C:\Documents and Settings\Admin\Мои документы\разное\фото для газеты\IMG_1376.JPG"/>
          <p:cNvPicPr>
            <a:picLocks noChangeAspect="1" noChangeArrowheads="1"/>
          </p:cNvPicPr>
          <p:nvPr/>
        </p:nvPicPr>
        <p:blipFill>
          <a:blip r:embed="rId4" cstate="print"/>
          <a:srcRect l="2963" t="4444" r="8148" b="11111"/>
          <a:stretch>
            <a:fillRect/>
          </a:stretch>
        </p:blipFill>
        <p:spPr bwMode="auto">
          <a:xfrm>
            <a:off x="1000108" y="1785918"/>
            <a:ext cx="2928958" cy="371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1267" name="Picture 3" descr="C:\Documents and Settings\Admin\Мои документы\разное\фото для газеты\IMG_1306.JPG"/>
          <p:cNvPicPr>
            <a:picLocks noChangeAspect="1" noChangeArrowheads="1"/>
          </p:cNvPicPr>
          <p:nvPr/>
        </p:nvPicPr>
        <p:blipFill>
          <a:blip r:embed="rId5" cstate="print"/>
          <a:srcRect t="1563" r="14583" b="3125"/>
          <a:stretch>
            <a:fillRect/>
          </a:stretch>
        </p:blipFill>
        <p:spPr bwMode="auto">
          <a:xfrm>
            <a:off x="4214818" y="4572000"/>
            <a:ext cx="2500330" cy="340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0" y="5715008"/>
            <a:ext cx="41433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Константин Федорович родился 3 августа 1956 года в селе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Уйгат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района. В 1982 году окончил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Котикскую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среднюю школу и поступил ТУ №4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Ангарска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 специальности токарь.  В 1990 году окончил ТСТ города Тулуна по специальности техник – механик. В данное время работает в ИП Никитенко.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Константин Федорович человек разносторонний, увлекается коллекционированием настенных и карманных часов. Увлекается резьбой по дереву, реставрацией старинных часов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4878" y="857224"/>
            <a:ext cx="5288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Кокорин</a:t>
            </a:r>
            <a:r>
              <a:rPr lang="ru-RU" sz="2400" dirty="0" smtClean="0">
                <a:latin typeface="Monotype Corsiva" pitchFamily="66" charset="0"/>
              </a:rPr>
              <a:t> Александр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кружевоплетению на коклюшках</a:t>
            </a:r>
          </a:p>
          <a:p>
            <a:pPr algn="ctr"/>
            <a:r>
              <a:rPr lang="ru-RU" sz="2400" dirty="0" err="1" smtClean="0">
                <a:latin typeface="Monotype Corsiva" pitchFamily="66" charset="0"/>
              </a:rPr>
              <a:t>с.Бурхун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3317" name="Picture 5" descr="D:\Старый Рабочий стол\НАРОДНОЕ ТВОРЧЕСТВО\Чистый стиль\Н-Удинск\фото\DSC00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14942"/>
            <a:ext cx="4000504" cy="282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3318" name="Picture 6" descr="D:\Старый Рабочий стол\НАРОДНОЕ ТВОРЧЕСТВО\Чистый стиль\Н-Удинск\фото\DSC005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66" y="1928794"/>
            <a:ext cx="3071834" cy="370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0" y="2071670"/>
            <a:ext cx="3357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Родился 7 января 1995 года. В 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2005 году, будучи четвероклассником,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стал посещать кружок кружевоплетения на коклюшках, в Доме культуры села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Бурхун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Сначала кружевоплетение давалось  ему нелегко с трудом, но старание и усидчивость помогли ему справиться, результат виден в его работах.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Принимал участие в областном фестивале «Чистый стиль» в 2011 году, в районном фестивале «Живые ремесла», где  стал победителем. В данный момент учиться в Иркутском  Педагогическом Университете на факультете биологии, ведет на базе Университета кружок кружевоплетения на коклюшках, где обучает всех желающих любимому ремеслу.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ЖЕНЯ !\КАТАЛОГ МАСТЕРОВ ДПИ\Кокорин Александр с.Бурхун\Кокорин Саша Тулунский райо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32" y="5429256"/>
            <a:ext cx="2214578" cy="257176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21428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Admin\Рабочий стол\ЖЕНЯ !\РАЙОННЫЙ ФЕСТИВАЛЬ живые ремесла\фото живые ремесла 2012\DSCN2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29042" y="4857776"/>
            <a:ext cx="2643230" cy="32146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Documents and Settings\Admin\Рабочий стол\ЖЕНЯ !\РАЙОННЫЙ ФЕСТИВАЛЬ живые ремесла\фото живые ремесла 2012\DSCN2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00628"/>
            <a:ext cx="3714752" cy="30162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00042" y="1071538"/>
            <a:ext cx="600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Бажанов Сергей Николаевич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резьбы по дереву </a:t>
            </a:r>
          </a:p>
          <a:p>
            <a:pPr algn="ctr"/>
            <a:r>
              <a:rPr lang="ru-RU" sz="2400" dirty="0" err="1" smtClean="0">
                <a:latin typeface="Monotype Corsiva" pitchFamily="66" charset="0"/>
              </a:rPr>
              <a:t>с.Бурхун</a:t>
            </a:r>
            <a:endParaRPr lang="ru-RU" sz="24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28" name="Picture 4" descr="C:\Documents and Settings\Admin\Рабочий стол\ЖЕНЯ !\КАТАЛОГ МАСТЕРОВ ДПИ\Бажанов Сергей Николаевич с.Бурхун\DSC023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794" y="2500298"/>
            <a:ext cx="2643206" cy="32861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0" y="2643175"/>
            <a:ext cx="4286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Родился в 1962 году . Работает в Доме культуры села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Бурхун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мастером резьбы по дереву, ведет кружковую работу с детьми. Образование средне - специальное, по профессии столяр-строитель.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Благодаря трудолюбию,  многолетнему опыту работы,  своему редкому художественному таланту,  он достиг высокого профессионального мастерства, в совершенстве овладел техникой геометрической резьбы по дереву.</a:t>
            </a:r>
          </a:p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Ежегодно принимает участие в выставках мастеров ДПИ «Живые ремесла»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района. Постоянно совершенствуется , открывая все новые грани  геометрической резьбы. 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152400" y="82248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215338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285720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важно\ФОТОМАТЕРИАЛ\2012\фото деревенская красавица\объемная вышивка Елены Молчановой.JPG"/>
          <p:cNvPicPr>
            <a:picLocks noChangeAspect="1" noChangeArrowheads="1"/>
          </p:cNvPicPr>
          <p:nvPr/>
        </p:nvPicPr>
        <p:blipFill>
          <a:blip r:embed="rId4" cstate="print"/>
          <a:srcRect t="14773"/>
          <a:stretch>
            <a:fillRect/>
          </a:stretch>
        </p:blipFill>
        <p:spPr bwMode="auto">
          <a:xfrm>
            <a:off x="3714752" y="4143372"/>
            <a:ext cx="3143248" cy="38349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D:\важно\ФОТОМАТЕРИАЛ\2012\фото деревенская красавица\DSC03077.JPG"/>
          <p:cNvPicPr>
            <a:picLocks noChangeAspect="1" noChangeArrowheads="1"/>
          </p:cNvPicPr>
          <p:nvPr/>
        </p:nvPicPr>
        <p:blipFill>
          <a:blip r:embed="rId5" cstate="print"/>
          <a:srcRect l="3477" t="17568"/>
          <a:stretch>
            <a:fillRect/>
          </a:stretch>
        </p:blipFill>
        <p:spPr bwMode="auto">
          <a:xfrm>
            <a:off x="0" y="2143108"/>
            <a:ext cx="3286124" cy="40005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515982" y="857224"/>
            <a:ext cx="4126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Молчанова Елена Васильевна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художественной вышивки</a:t>
            </a:r>
          </a:p>
          <a:p>
            <a:pPr algn="ctr"/>
            <a:r>
              <a:rPr lang="ru-RU" sz="2400" dirty="0" err="1" smtClean="0">
                <a:latin typeface="Monotype Corsiva" pitchFamily="66" charset="0"/>
              </a:rPr>
              <a:t>с.Алгатуй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62" y="2285984"/>
            <a:ext cx="350043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Елена Васильевна Молчанова родилась 29 августа 1968 года в городе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Ангарске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Иркутской области. Более 20 лет назад Елена Васильевна молодым специалистом приехала в село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Алгатуй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Думала, что поживет здесь временно, поработает и уедет. Но судьба распорядилась совсем по - другому. Она осталась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Алгатуе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нисколько не жалеет – хорошие в поселке люди, душевные. Елена Васильевна работает в школе, преподает уроки технологии. </a:t>
            </a:r>
          </a:p>
          <a:p>
            <a:pPr indent="180975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5074"/>
            <a:ext cx="3571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Кроме учительской нагрузки, Елена руководит школой ремесел при «Центре культуры» в селе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Алгатуй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2006 году получила президентский грант, участница районных и областных выставок и фестивалей, Лауреат областного конкурса «Деревенская красавица – искусница» 2012 год, член Объединения мастеров народного творчества и художественных ремесел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 «Феникс».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31812" y="857224"/>
            <a:ext cx="4294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Росляков Виталий Сергеевич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объемной резьбы по дереву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с.Котик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0242" name="Picture 2" descr="C:\Documents and Settings\Admin\Мои документы\разное\фото для газеты\IMG_1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80" y="3714744"/>
            <a:ext cx="2714620" cy="392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714620" y="2214546"/>
            <a:ext cx="41433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Росляков Виталий Сергеевич,  родился 8 января 1982 года в городе Тулуне Иркутской области, в семье художников. С самого рождения и до настоящего времени живет и работает в селе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 С 13 лет увлекся резьбой по дереву. В 1999 году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закончил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Котикскую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среднюю школу и начал глубоко и серьезно занимается резьбой по дереву.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43438"/>
            <a:ext cx="4071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Благодаря трудолюбию,  многолетнему опыту работы,  своему редкому художественному таланту,  он достиг высокого профессионального мастерства, в совершенстве овладел техникой объемной резьбы по дереву.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Виталий Сергеевич .Росляков выполняет произведения совместно с братом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Росляковым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Сергеем Сергеевичем, они владеют всеми техниками резьбы. Любимым материалом мастеров является древесина кедра (сибирской  сосны).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Ручная резьба по дереву дает возможность производить эксклюзивные неповторимые вещи из натурального дерева.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858016"/>
            <a:ext cx="4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2009 году участие в выставке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Сибэкспоцентре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города Иркутска, выставка в городе Красноярске (2008г.), Лауреат областного фестиваля народных ремесел коренных и других народов Прибайкалья «Чистый стиль».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52" y="1643042"/>
            <a:ext cx="242889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5475" y="857224"/>
            <a:ext cx="4227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Росляков Сергей Сергеевич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объемной резьбы по дереву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с.Котик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9218" name="Picture 2" descr="C:\Documents and Settings\Admin\Мои документы\разное\фото для газеты\глухари на ток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34"/>
            <a:ext cx="2982245" cy="390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2571736"/>
            <a:ext cx="35718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Росляков</a:t>
            </a:r>
            <a:r>
              <a:rPr kumimoji="0" lang="ru-RU" sz="1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Сергей Сергеевич,  родился 17 сентября 1979 года в городе Тулуне Иркутской области, в семье художников. С 1986 года по 1994 год учился в </a:t>
            </a:r>
            <a:r>
              <a:rPr kumimoji="0" lang="ru-RU" sz="1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Котикской</a:t>
            </a:r>
            <a:r>
              <a:rPr kumimoji="0" lang="ru-RU" sz="1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средней школе. С 1994 года по 1997 год окончил </a:t>
            </a:r>
            <a:r>
              <a:rPr kumimoji="0" lang="ru-RU" sz="1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Тулунское</a:t>
            </a:r>
            <a:r>
              <a:rPr kumimoji="0" lang="ru-RU" sz="1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профессиональное училище №4 по специальности каменщик, монтажник, электросварщик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810" y="5715008"/>
            <a:ext cx="37861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 1997 года стал увлекаться резьбой по дереву. Главным консультантом в этом вопросе был отец - Сергей Федорович. В таком содружестве стали осваивать таинства ремесла рельефной резьбы по дереву. Сергей Сергеевич Росляков выполняет произведения совместно с братом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Росляковым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Виталием Сергеевичем.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2009 году участие в выставке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Сибэкспоцентре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города Иркутска, выставка в городе Красноярске (2008г.), Лауреат областного фестиваля народных ремесел коренных и других народов Прибайкалья «Чистый стиль» 2011год.</a:t>
            </a:r>
          </a:p>
          <a:p>
            <a:pPr algn="just"/>
            <a:endParaRPr lang="ru-RU" sz="1200" dirty="0"/>
          </a:p>
        </p:txBody>
      </p:sp>
      <p:pic>
        <p:nvPicPr>
          <p:cNvPr id="9220" name="Picture 4" descr="D:\Старый Рабочий стол\НАРОДНОЕ ТВОРЧЕСТВО\МАСТЕРА\Братья росляковы\Новая папка\Росляков Сергей Сергее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90" y="1928794"/>
            <a:ext cx="2857520" cy="385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215338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2861" y="857224"/>
            <a:ext cx="5312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Чикиндина</a:t>
            </a:r>
            <a:r>
              <a:rPr lang="ru-RU" sz="2400" dirty="0" smtClean="0">
                <a:latin typeface="Monotype Corsiva" pitchFamily="66" charset="0"/>
              </a:rPr>
              <a:t> Любовь Васильевна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художественной обработки бересты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8195" name="Picture 3" descr="D:\Старый Рабочий стол\НАРОДНОЕ ТВОРЧЕСТВО\МАСТЕРА\центр ремесел\SDC11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14546"/>
            <a:ext cx="251816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214686" y="200023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43182" y="2357422"/>
            <a:ext cx="4214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Родилась  Любовь Васильевна в 1964 году. В 1991 году окончила Братское педагогическое училище по специальности дошкольное воспитание. Свою трудовую деятельность начала в 1982 году  работая секретарем комсомольской  организации колхоза «Знамя Ленина».С 1983 года и по 1997 год работала  в детском саду села Гуран –воспитателем ясельной группы. Вот уже 17 лет работает директором  «Центра ремесел села Гуран».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Admin\Мои документы\ФОТОМАТЕРИАЛ\ДЛЯ ЗАРУБИНА НАРОДНОЕ ТВОРЧЕСТВО\работы мастера по художественной обработке бересты  Чикиндина Л.В\гуран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8" y="5500694"/>
            <a:ext cx="300037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2643182" y="4000496"/>
            <a:ext cx="4214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Вместе с мастерами приняла участие в районных выставках декоративно-прикладного искусства, в передвижной выставке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Нижнеудинскому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Куйтунскому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Зиминскому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районам, в рамках Целевой программы «Культура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Присаянского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региона», которая завершилась в выставочном зале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ОЦНТиД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города Иркутска (2002 год).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15008"/>
            <a:ext cx="3786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Ежегодно участвует в выставках в городе Саянске (в течении трех лет по приглашению мэра города Саянска),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Тальцах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рамках областного фестиваля фольклора 2003 год), Международном Байкальском экономическом форуме (2004 год.) Участвовала в районном конкурсе «Живые ремесла» (2012 год). Неоднократно награждалась грамотами, ценными подарками, Благодарственными письмами администрации Тулунского муниципального района и управления по культуре, молодежной политике и спорту  Тулунского муниципального района.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072462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80697" y="857225"/>
            <a:ext cx="4134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Чикиндин</a:t>
            </a:r>
            <a:r>
              <a:rPr lang="ru-RU" sz="2400" dirty="0" smtClean="0">
                <a:latin typeface="Monotype Corsiva" pitchFamily="66" charset="0"/>
              </a:rPr>
              <a:t> Александр Михайлович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дереву 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</a:p>
          <a:p>
            <a:pPr algn="ctr"/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050" name="Picture 2" descr="D:\Старый Рабочий стол\НАРОДНОЕ ТВОРЧЕСТВО\фотоматериал по мастерам\Гуран Ц.Р\мастер Чикиндин А.М\P4260015.JPG"/>
          <p:cNvPicPr>
            <a:picLocks noChangeAspect="1" noChangeArrowheads="1"/>
          </p:cNvPicPr>
          <p:nvPr/>
        </p:nvPicPr>
        <p:blipFill>
          <a:blip r:embed="rId4" cstate="print"/>
          <a:srcRect l="8008" t="26562" r="22656"/>
          <a:stretch>
            <a:fillRect/>
          </a:stretch>
        </p:blipFill>
        <p:spPr bwMode="auto">
          <a:xfrm>
            <a:off x="0" y="4643438"/>
            <a:ext cx="392906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051" name="Picture 3" descr="D:\Старый Рабочий стол\НАРОДНОЕ ТВОРЧЕСТВО\МАСТЕРА\центр ремесел\1 082л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8" y="1857356"/>
            <a:ext cx="264318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071670"/>
            <a:ext cx="41433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Чикиндин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Михайлович, 1959 года рождения. Свою трудовую деятельность начал в 1979 году, когда окончил  Тулунский Совхоз – техникум по специальности «Механизатор». С 1979 года работал в колхозе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Знамя Ленина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механиком. С 2006 года работает мастером по дереву в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Гуранском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Центре ремёсел. 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57554"/>
            <a:ext cx="407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Работы мастера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Гуранского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«Центра ремёсел»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Чикиндина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Александра Михайловича  выполненные в технике «резьба по дереву» несомненно заслуживают особого внимания. Работы полны выдумки и в то же время выполнены со знанием особенностей материала.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000504" y="5572132"/>
            <a:ext cx="271464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Изделия разнообразны по своему назначению; это и табуретки, и детские кроватки, разделочные доски, кухонные наборы и многое другое. Видно, что мастер не стоит на месте в своём творчестве, ищет новые приёмы. Участвовал в выставках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распродажах на селе, в г. Тулуне. Замечательный человек и мастер, находящийся в творческом поиске , готовый развиваться дальше.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8286776"/>
            <a:ext cx="6858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5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Старый Рабочий стол\НАРОДНОЕ ТВОРЧЕСТВО\МАСТЕРА\центр ремесел\фото Марина 207.jpg"/>
          <p:cNvPicPr>
            <a:picLocks noChangeAspect="1" noChangeArrowheads="1"/>
          </p:cNvPicPr>
          <p:nvPr/>
        </p:nvPicPr>
        <p:blipFill>
          <a:blip r:embed="rId6" cstate="print"/>
          <a:srcRect l="19991" r="27860" b="60533"/>
          <a:stretch>
            <a:fillRect/>
          </a:stretch>
        </p:blipFill>
        <p:spPr bwMode="auto">
          <a:xfrm>
            <a:off x="0" y="1857356"/>
            <a:ext cx="221455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27" name="Picture 3" descr="C:\Documents and Settings\Admin\Рабочий стол\ОТЧЕТ Исходящие в Иркутск\Тулунский район фольклорные,народные, мастера ДПИ\мастера ДПИ Тулунского района\мастер Оводнев Г.Д\Плетение из лозы  Оводне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80" y="5000628"/>
            <a:ext cx="2714620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214554" y="2428860"/>
            <a:ext cx="4643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Оводнев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Геннадий Дмитриевич, 1954 года рождения. Окончил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Тулунский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сельхоз - техникум в 1973 году по специальности - агроном. С 1983 года работал главным агрономом в колхозе «Знамя Ленина». В «Центре ремёсел» работает с 2003 года мастером лозоплетения. За время работы в «Центре ремёсел» участвовал в районных выставках декоративно - прикладного искусства, в передвижной выставке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Нижнеудинскому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Куйтунскому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Зиминскому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районам в рамках Целевой программы «Культура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Присаянского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региона», которая завершилась в выставочном зале ОЦНТиД г.Иркутска (2002г), </a:t>
            </a:r>
          </a:p>
          <a:p>
            <a:pPr indent="177800"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70" y="857225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Оводнев</a:t>
            </a:r>
            <a:r>
              <a:rPr lang="ru-RU" sz="2400" dirty="0" smtClean="0">
                <a:latin typeface="Monotype Corsiva" pitchFamily="66" charset="0"/>
              </a:rPr>
              <a:t> Геннадий Дмитриевич.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лозоплетения.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429124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Выставка в г.Саянске на День города по приглашению мэра г.Саянска, выставка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Тальцах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(в рамках областного фестиваля фольклора-2003г.) Международный Байкальский экономический форум-2004г,  «Мастер года» -2003г.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072066"/>
            <a:ext cx="40005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Лауреат областного фестиваля народных ремесел коренных и других народов Прибайкалья  «Чистый стиль» 2011г., Дипломант 2 степени Всероссийского конкурса работ мастеров народных ремесел «Сибирь мастеровая» 2012г.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У каждого народного промысла есть свои мастера.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Оводнев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Геннадий Дмитриевич является одним из мастеров, возрождающих это древнее ремесло и искусство. Геннадий Дмитриевич ведёт кружок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лозоплетению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 мастеру на занятие ходят дети разного возраста. Лучше всего о мастерстве автора говорят его работы, которые радуют не только глаз, но и создают удобство и комфорт для их владельцев.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t="23074" b="7693"/>
          <a:stretch>
            <a:fillRect/>
          </a:stretch>
        </p:blipFill>
        <p:spPr bwMode="auto">
          <a:xfrm rot="10800000">
            <a:off x="0" y="8429652"/>
            <a:ext cx="6858000" cy="57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 t="23074" b="7693"/>
          <a:stretch>
            <a:fillRect/>
          </a:stretch>
        </p:blipFill>
        <p:spPr bwMode="auto">
          <a:xfrm rot="10800000">
            <a:off x="0" y="142844"/>
            <a:ext cx="6858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85794" y="857224"/>
            <a:ext cx="564449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Monotype Corsiva" pitchFamily="66" charset="0"/>
              </a:rPr>
              <a:t>Атминович</a:t>
            </a:r>
            <a:r>
              <a:rPr lang="ru-RU" sz="2400" dirty="0" smtClean="0">
                <a:latin typeface="Monotype Corsiva" pitchFamily="66" charset="0"/>
              </a:rPr>
              <a:t> Валентина Николаевна 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Мастер по художественной обработке бересты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с.Гуран     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7" name="Picture 5" descr="F:\атмипович в.н\1 070.jpg"/>
          <p:cNvPicPr>
            <a:picLocks noChangeAspect="1" noChangeArrowheads="1"/>
          </p:cNvPicPr>
          <p:nvPr/>
        </p:nvPicPr>
        <p:blipFill>
          <a:blip r:embed="rId5" cstate="print"/>
          <a:srcRect l="12000" t="20993" r="9999"/>
          <a:stretch>
            <a:fillRect/>
          </a:stretch>
        </p:blipFill>
        <p:spPr bwMode="auto">
          <a:xfrm>
            <a:off x="4572008" y="1928794"/>
            <a:ext cx="2285992" cy="285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3643306"/>
            <a:ext cx="4357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Красота рождается благодаря Божьему дару и усердному труду – считает Валентина Николаевна. Через творчество старается изменять и свою жизнь, и окружающий нас мир к лучшему, хочет, чтобы у наших детей и у нашего народа было счастливое будущее.</a:t>
            </a:r>
          </a:p>
        </p:txBody>
      </p:sp>
      <p:pic>
        <p:nvPicPr>
          <p:cNvPr id="29" name="Picture 5" descr="F:\атмипович в.н\1 024.jpg"/>
          <p:cNvPicPr>
            <a:picLocks noChangeAspect="1" noChangeArrowheads="1"/>
          </p:cNvPicPr>
          <p:nvPr/>
        </p:nvPicPr>
        <p:blipFill>
          <a:blip r:embed="rId6" cstate="print"/>
          <a:srcRect l="4478" t="7962" r="4478"/>
          <a:stretch>
            <a:fillRect/>
          </a:stretch>
        </p:blipFill>
        <p:spPr>
          <a:xfrm>
            <a:off x="0" y="5000628"/>
            <a:ext cx="321468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000232"/>
            <a:ext cx="4357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Атминович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Валентина Николаевна, 1964 года рождения. Образование средне - специальное. В 1983 году окончила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Харикское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сельское профессиональное техническое училище №7. Свою трудовую деятельность начала в 1986 году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Бурхунском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доме культуры мастером по глине. Уже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Бурхунском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доме культуры начала заниматься берестой. С 1999 года работает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Гуранском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«Центре ремёсел» мастером по бересте. Является руководителем студии ДПИ «Лад».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6124" y="4643438"/>
            <a:ext cx="35718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  время творческой деятельности Валентина Николаевна приняла участие в районных выставках декоративно - прикладного искусства, в передвижной выставке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Нижнеудинскому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Куйтунскому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Зиминскому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районам, в рамках Целевой программы «Культура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Присаянского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региона», которая завершилась в выставочном зале ОЦНТиД г. Иркутска (2002г). 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Награждена: Диплом областного фестиваля народных ремесел коренных и других народов Прибайкалья «Чистый стиль» (2011г.), Диплом участника Всероссийского конкурса  работ мастеров народных ремесел «Сибирь мастеровая» (2012г.), Гран – при «Мастер года»  районного фестиваля мастеров ДПИ «Живые ремесла» (2012г.).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6536</TotalTime>
  <Words>3292</Words>
  <Application>Microsoft Office PowerPoint</Application>
  <PresentationFormat>Экран (4:3)</PresentationFormat>
  <Paragraphs>160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Людмила Васильевна Гречиха родилась в 1951 году в селе Бурхун Тулунского района в семье сельского учителя. Закончила 8 классов общеобразовательной школы, поступила в Иркутское Педагогическое музыкальное училище, закончила 3 курса. В 1978 году окончила Педагогическое училище художественно - графическое отделение в городе Новосибирске. С 1985 году работала в городе Усть-Илимске художником - оформителем. С 1993 года начала преподавательскую деятельность  по специальностям – скульптура, композиция, ДПИ в школе №13 города Усть-Илимска. В 2006  году внесена  в книгу почетных ветеранов  педагогического труда города Усть-Илимска. В творчестве отдает предпочтение: цвет, масло, эксперимент, живопись. За годы  трудовой и творческой деятельности состоялось несколько индивидуальных  выставок. 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670</cp:revision>
  <dcterms:modified xsi:type="dcterms:W3CDTF">2013-11-22T07:52:02Z</dcterms:modified>
</cp:coreProperties>
</file>